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8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 varScale="1">
        <p:scale>
          <a:sx n="95" d="100"/>
          <a:sy n="95" d="100"/>
        </p:scale>
        <p:origin x="293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16" y="8821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4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0" y="260858"/>
            <a:ext cx="5644357" cy="5436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291" y="5065902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10747951" y="6454415"/>
            <a:ext cx="4937759" cy="489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66" y="1007642"/>
            <a:ext cx="6593071" cy="5246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0" y="-1490663"/>
            <a:ext cx="18288000" cy="98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346213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4221402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360239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701521" y="6526786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126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50</cp:revision>
  <dcterms:created xsi:type="dcterms:W3CDTF">2020-01-13T00:25:00Z</dcterms:created>
  <dcterms:modified xsi:type="dcterms:W3CDTF">2020-01-21T23:13:49Z</dcterms:modified>
</cp:coreProperties>
</file>